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7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1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4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0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5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5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492" y="265439"/>
            <a:ext cx="7072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sz="7200" b="1" dirty="0">
              <a:solidFill>
                <a:schemeClr val="accent2">
                  <a:lumMod val="50000"/>
                </a:schemeClr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9" y="5373651"/>
            <a:ext cx="1263063" cy="1034463"/>
          </a:xfrm>
          <a:prstGeom prst="rect">
            <a:avLst/>
          </a:prstGeom>
        </p:spPr>
      </p:pic>
      <p:pic>
        <p:nvPicPr>
          <p:cNvPr id="50" name="Picture 49" descr="Red classic car with flame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1" b="17030"/>
          <a:stretch/>
        </p:blipFill>
        <p:spPr bwMode="auto">
          <a:xfrm flipH="1">
            <a:off x="7683492" y="2925801"/>
            <a:ext cx="1297305" cy="905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2488940" y="5890883"/>
            <a:ext cx="1033554" cy="5847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5748263" y="5890883"/>
            <a:ext cx="998334" cy="5454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747857" y="1787786"/>
            <a:ext cx="3629025" cy="2990850"/>
            <a:chOff x="2757488" y="1933575"/>
            <a:chExt cx="3629025" cy="2990850"/>
          </a:xfrm>
        </p:grpSpPr>
        <p:sp>
          <p:nvSpPr>
            <p:cNvPr id="5" name="Text Box 1"/>
            <p:cNvSpPr txBox="1"/>
            <p:nvPr/>
          </p:nvSpPr>
          <p:spPr>
            <a:xfrm>
              <a:off x="2757488" y="1933575"/>
              <a:ext cx="3629025" cy="299085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MASS PRODUCTION =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the manufacture and assembly of large amounts of standardised products on an assembly line containing many workers</a:t>
              </a: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 </a:t>
              </a: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Manufacturing 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line at The Ford Motor Company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</p:txBody>
        </p:sp>
        <p:pic>
          <p:nvPicPr>
            <p:cNvPr id="6" name="Picture 5" descr="http://www.imagearchivesusa.com/sitebuildercontent/sitebuilderpictures/Gallery2/MODELT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761" y="2798921"/>
              <a:ext cx="3038475" cy="183705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 Box 5"/>
          <p:cNvSpPr txBox="1"/>
          <p:nvPr/>
        </p:nvSpPr>
        <p:spPr>
          <a:xfrm>
            <a:off x="7039926" y="2124204"/>
            <a:ext cx="1924050" cy="55245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cheaply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933034" y="2703548"/>
            <a:ext cx="257175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8"/>
          <p:cNvSpPr txBox="1"/>
          <p:nvPr/>
        </p:nvSpPr>
        <p:spPr>
          <a:xfrm>
            <a:off x="6999665" y="3924989"/>
            <a:ext cx="1924050" cy="4000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Prices go down.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504490" y="4325039"/>
            <a:ext cx="457200" cy="809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6037640" y="5144189"/>
            <a:ext cx="1924050" cy="51435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Goods become affordable.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3638550" y="5055464"/>
            <a:ext cx="1924050" cy="64770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Companies make a profit that they re-invest in their businesses.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3651083" y="5979132"/>
            <a:ext cx="1924050" cy="457200"/>
          </a:xfrm>
          <a:prstGeom prst="rect">
            <a:avLst/>
          </a:prstGeom>
          <a:solidFill>
            <a:srgbClr val="FF9933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 </a:t>
            </a:r>
            <a:r>
              <a:rPr lang="en-GB" sz="2400" b="1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? £</a:t>
            </a:r>
            <a:endParaRPr lang="en-GB" sz="24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Curved Down Arrow 14"/>
          <p:cNvSpPr/>
          <p:nvPr/>
        </p:nvSpPr>
        <p:spPr>
          <a:xfrm rot="20575216" flipH="1" flipV="1">
            <a:off x="4823752" y="6077397"/>
            <a:ext cx="266700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528889" y="4772680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 flipH="1" flipV="1">
            <a:off x="4528889" y="5703164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Text Box 3"/>
          <p:cNvSpPr txBox="1"/>
          <p:nvPr/>
        </p:nvSpPr>
        <p:spPr>
          <a:xfrm>
            <a:off x="2878920" y="841098"/>
            <a:ext cx="3248025" cy="676275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The 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growth 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/ boom of industries that supplied the raw materials (iron, steel, petroleum, plastics) for factories.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553915" y="167966"/>
            <a:ext cx="1407775" cy="1289277"/>
            <a:chOff x="7155497" y="167966"/>
            <a:chExt cx="1530751" cy="1533514"/>
          </a:xfrm>
        </p:grpSpPr>
        <p:sp>
          <p:nvSpPr>
            <p:cNvPr id="24" name="Rectangle 23"/>
            <p:cNvSpPr/>
            <p:nvPr/>
          </p:nvSpPr>
          <p:spPr>
            <a:xfrm>
              <a:off x="7155497" y="167966"/>
              <a:ext cx="1530751" cy="15335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 descr="Illustration of a manufacturing factory with smoke billowing 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6124" y="263243"/>
              <a:ext cx="1353820" cy="13538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Text Box 4"/>
          <p:cNvSpPr txBox="1"/>
          <p:nvPr/>
        </p:nvSpPr>
        <p:spPr>
          <a:xfrm>
            <a:off x="3087493" y="167966"/>
            <a:ext cx="2781300" cy="466725"/>
          </a:xfrm>
          <a:prstGeom prst="rect">
            <a:avLst/>
          </a:prstGeom>
          <a:solidFill>
            <a:srgbClr val="FF99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Increase 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 employment </a:t>
            </a:r>
            <a:r>
              <a:rPr lang="en-GB" sz="1200" dirty="0" err="1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</a:t>
            </a:r>
            <a:r>
              <a:rPr lang="en-GB" sz="1200" dirty="0" err="1" smtClean="0">
                <a:solidFill>
                  <a:srgbClr val="FF99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</a:t>
            </a:r>
            <a:r>
              <a:rPr lang="en-GB" sz="1200" dirty="0" smtClean="0">
                <a:solidFill>
                  <a:srgbClr val="FF99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 smtClean="0">
                <a:solidFill>
                  <a:srgbClr val="FF99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xxxxxx</a:t>
            </a:r>
            <a:r>
              <a:rPr lang="en-GB" sz="1200" dirty="0" smtClean="0">
                <a:solidFill>
                  <a:srgbClr val="FF99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as opposed to </a:t>
            </a:r>
            <a:r>
              <a:rPr lang="en-GB" sz="120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decline in agriculture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7" name="Curved Down Arrow 6"/>
          <p:cNvSpPr/>
          <p:nvPr/>
        </p:nvSpPr>
        <p:spPr>
          <a:xfrm rot="844680">
            <a:off x="6320734" y="1645093"/>
            <a:ext cx="1580509" cy="291262"/>
          </a:xfrm>
          <a:prstGeom prst="curvedDownArrow">
            <a:avLst>
              <a:gd name="adj1" fmla="val 3035"/>
              <a:gd name="adj2" fmla="val 1936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905205" y="506537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178662" y="271707"/>
            <a:ext cx="1431925" cy="10864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4372" y="271707"/>
            <a:ext cx="1414145" cy="11118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528889" y="1508554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528889" y="569313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/>
          <p:nvPr/>
        </p:nvSpPr>
        <p:spPr>
          <a:xfrm>
            <a:off x="341004" y="2132048"/>
            <a:ext cx="1924050" cy="57150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quickly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5" name="Curved Down Arrow 34"/>
          <p:cNvSpPr/>
          <p:nvPr/>
        </p:nvSpPr>
        <p:spPr>
          <a:xfrm rot="20922873" flipH="1">
            <a:off x="1146534" y="1659484"/>
            <a:ext cx="1694144" cy="251298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" name="Text Box 7"/>
          <p:cNvSpPr txBox="1"/>
          <p:nvPr/>
        </p:nvSpPr>
        <p:spPr>
          <a:xfrm>
            <a:off x="469699" y="3839264"/>
            <a:ext cx="1924050" cy="485775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GB" sz="16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vailable.</a:t>
            </a:r>
            <a:endParaRPr lang="en-GB" sz="1200" dirty="0" smtClean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12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pic>
        <p:nvPicPr>
          <p:cNvPr id="39" name="Picture 38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449348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933249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417150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901052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 flipH="1">
            <a:off x="947823" y="2722304"/>
            <a:ext cx="190500" cy="10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98422" y="4364317"/>
            <a:ext cx="428625" cy="82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0"/>
          <p:cNvSpPr txBox="1"/>
          <p:nvPr/>
        </p:nvSpPr>
        <p:spPr>
          <a:xfrm>
            <a:off x="1138323" y="5192317"/>
            <a:ext cx="1924050" cy="49530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</a:t>
            </a:r>
            <a:r>
              <a:rPr lang="en-GB" sz="1200" dirty="0" err="1" smtClean="0">
                <a:solidFill>
                  <a:srgbClr val="FFC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xxxxxxxxx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goods.</a:t>
            </a:r>
            <a:endParaRPr lang="en-GB" sz="12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Curved Down Arrow 44"/>
          <p:cNvSpPr/>
          <p:nvPr/>
        </p:nvSpPr>
        <p:spPr>
          <a:xfrm rot="1024784" flipV="1">
            <a:off x="1769233" y="6143363"/>
            <a:ext cx="263652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335750" y="4348919"/>
            <a:ext cx="1229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008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$$$$</a:t>
            </a:r>
            <a:endParaRPr lang="en-GB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945073" y="4305491"/>
            <a:ext cx="0" cy="755650"/>
          </a:xfrm>
          <a:prstGeom prst="straightConnector1">
            <a:avLst/>
          </a:prstGeom>
          <a:ln w="38100">
            <a:solidFill>
              <a:srgbClr val="008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appliances,fridges,households,refrigerators,storage,double doors,cold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r="9892"/>
          <a:stretch/>
        </p:blipFill>
        <p:spPr bwMode="auto">
          <a:xfrm>
            <a:off x="6783861" y="2782811"/>
            <a:ext cx="853896" cy="1070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http://www.financingbiz.com/wp-content/uploads/2014/10/save-money-in-10-steps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50" y="5081643"/>
            <a:ext cx="957580" cy="1308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55886" y="3787859"/>
            <a:ext cx="438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1052" y="5115824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sz="28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43469" y="65878"/>
            <a:ext cx="438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2315" y="285155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b="1" dirty="0" smtClean="0">
                <a:latin typeface="Tahoma" panose="020B0604030504040204" pitchFamily="34" charset="0"/>
                <a:ea typeface="Calibri" panose="020F0502020204030204" pitchFamily="34" charset="0"/>
              </a:rPr>
              <a:t>B</a:t>
            </a:r>
            <a:endParaRPr lang="en-GB" sz="32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3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107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Chiaka Amadi</dc:creator>
  <cp:lastModifiedBy>Chiaka Amadi</cp:lastModifiedBy>
  <cp:revision>14</cp:revision>
  <dcterms:created xsi:type="dcterms:W3CDTF">2014-12-19T13:25:35Z</dcterms:created>
  <dcterms:modified xsi:type="dcterms:W3CDTF">2015-01-07T11:22:05Z</dcterms:modified>
</cp:coreProperties>
</file>